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1" r:id="rId3"/>
    <p:sldId id="257" r:id="rId4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39" d="100"/>
          <a:sy n="39" d="100"/>
        </p:scale>
        <p:origin x="940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yley Struzik" userId="fe4b9e9b-8fd4-4876-8501-44d45c368ca7" providerId="ADAL" clId="{B2718DF4-D0B6-4A3E-87E0-12F69FC2685E}"/>
    <pc:docChg chg="delSld">
      <pc:chgData name="Hayley Struzik" userId="fe4b9e9b-8fd4-4876-8501-44d45c368ca7" providerId="ADAL" clId="{B2718DF4-D0B6-4A3E-87E0-12F69FC2685E}" dt="2026-09-14T16:03:38.713" v="2" actId="47"/>
      <pc:docMkLst>
        <pc:docMk/>
      </pc:docMkLst>
      <pc:sldChg chg="del">
        <pc:chgData name="Hayley Struzik" userId="fe4b9e9b-8fd4-4876-8501-44d45c368ca7" providerId="ADAL" clId="{B2718DF4-D0B6-4A3E-87E0-12F69FC2685E}" dt="2026-09-14T16:03:36.656" v="0" actId="47"/>
        <pc:sldMkLst>
          <pc:docMk/>
          <pc:sldMk cId="3307958848" sldId="258"/>
        </pc:sldMkLst>
      </pc:sldChg>
      <pc:sldChg chg="del">
        <pc:chgData name="Hayley Struzik" userId="fe4b9e9b-8fd4-4876-8501-44d45c368ca7" providerId="ADAL" clId="{B2718DF4-D0B6-4A3E-87E0-12F69FC2685E}" dt="2026-09-14T16:03:37.578" v="1" actId="47"/>
        <pc:sldMkLst>
          <pc:docMk/>
          <pc:sldMk cId="1899782124" sldId="259"/>
        </pc:sldMkLst>
      </pc:sldChg>
      <pc:sldChg chg="del">
        <pc:chgData name="Hayley Struzik" userId="fe4b9e9b-8fd4-4876-8501-44d45c368ca7" providerId="ADAL" clId="{B2718DF4-D0B6-4A3E-87E0-12F69FC2685E}" dt="2026-09-14T16:03:38.713" v="2" actId="47"/>
        <pc:sldMkLst>
          <pc:docMk/>
          <pc:sldMk cId="2985463732" sldId="260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DBBFEA0-1110-8760-F2E0-F491F898B3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643"/>
            <a:ext cx="18285714" cy="102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087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CA8E77-266B-849D-B019-84100B9DB2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904DCA6-5A28-6C05-62D2-7C5ED1C83C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643"/>
            <a:ext cx="18285714" cy="102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671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BC83315-50ED-0646-0190-B7112BE929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643"/>
            <a:ext cx="18285714" cy="102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7438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3af8ffd0-fe52-48a4-8683-5d1663df7b24}" enabled="0" method="" siteId="{3af8ffd0-fe52-48a4-8683-5d1663df7b24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Custom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 World Vision Advocacy Spring</dc:title>
  <cp:lastModifiedBy>Hayley Struzik</cp:lastModifiedBy>
  <cp:revision>3</cp:revision>
  <dcterms:created xsi:type="dcterms:W3CDTF">2006-08-16T00:00:00Z</dcterms:created>
  <dcterms:modified xsi:type="dcterms:W3CDTF">2026-09-14T16:03:46Z</dcterms:modified>
  <dc:identifier>DAHVLc3_UnI</dc:identifier>
</cp:coreProperties>
</file>