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3A5D-E648-A4D8-485D-F83F30657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45FD5-A6DC-D124-B87F-03B0D22CC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B3B7-014B-C788-180B-7CE625B9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08025-7061-685B-45D8-C26689B4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1E37C-768A-6172-5CF3-6AD44061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9F40-7F59-B77B-889A-6E884E46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1B1FF-7482-F4D1-6251-F5718E2C9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C07DA-CCE9-E6B8-A08F-8870CC75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4273-E382-94EA-2D95-DB5AC6B2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A0BD-B6F4-04CE-DE6C-BA6F481F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E251B-C596-D414-FDE2-FFEAF024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39DE7-4C40-D9A0-73D7-420DC277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702A8-0CA6-5C48-7BCE-B5FBBEA5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6AC1-B969-E2E9-8B48-E7824238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3FE75-2CB5-7A37-0AD9-3DB0F71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B6B8-25A4-D716-56D1-B02117CF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E8091-8F59-6E34-317B-9ABE65656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32A1-7B6E-73A4-91A9-B1C3FFB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3F0F-B01E-8044-F112-F7F6B757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182D5-70AB-06B0-B8C7-D436F840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A9AB-B33F-C931-4BB4-0947ACBA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F8203-D929-C617-C8A2-B7EAE787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F4CB-E25B-3171-CD0E-241D76B1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1E30-78F2-F2B2-B4F4-827D9054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E72E-89F3-4144-9BAB-19551D95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DB0B-EB92-38D8-C4F6-D2714E60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66E2-093C-BF99-F326-5AEBC0B75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F8C34-303A-F8E0-953F-558D1729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63FE1-AD9E-7EF6-02F6-8CDB27BF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B1A5E-B686-34DD-F567-C8381111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4F64B-D09D-D698-547C-52A6A919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8DCE-80FD-9278-6379-DFD6A94D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E646D-C5D8-003D-D249-DF85E3CC8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38BD0-7952-F284-79C5-8C74102B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37F9E-444E-EA88-6A05-B752520B4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D98C5-31DA-3DA5-674B-4E7776CDE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31FF3-3B43-38E5-8F76-837ABD3D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F8071-85B4-FB71-4E44-30C616C1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1FF31-8F96-B648-C806-7EC48BD1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0B43-AF8B-1C5B-607C-90A9FD44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F1B0A-6FFC-E4D8-A604-8643DC2B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3013-7036-867E-3EAB-C61C5A85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2A7A3-BC75-026C-6DE5-C0FC0B59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F3A13-73C7-C20F-BB4B-6EFCD39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6D2DE-14C9-C202-09BA-A88B7D2B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C8700-7BAB-1854-881F-9EA60E8D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8A83-32B3-755F-EC01-08EBD2AA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CEEE-4A3E-37D0-18A8-B6A7F5E7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289E5-2A4D-02A5-C01B-B4BECDE1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3BC75-CA2F-1C1D-A483-B0BF4768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9DE56-F4B0-C608-13C6-5D4D6920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75D8C-B10C-ECD2-08DA-F5A7A991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FC72-259B-6D0A-A221-710CE429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9E302-B46D-912C-25C8-73D8B8DAC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92C57-0498-C0A3-669C-56202A105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75A0-4CD4-C509-B3FB-9DA62FFC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884D1-43D8-C12A-874D-31EC74FC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DBF9-EE95-B239-37F9-8D248B0C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A85CC-F40E-88B4-F9C3-2546CED1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1DA86-6E8B-D819-7EE3-61613B22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4CAB7-4F08-0C89-F1BC-FA45B1D1C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6CA859-AEDF-488D-889B-8516A29BED1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404C0-4583-2EAA-EA4C-EE5C4C01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E9E0-CEE1-B998-9E1D-205E721CA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DC82D-841F-413D-9E4B-FF1F80A6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B78C5-6A94-8785-DF05-AB99AC86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circle with text&#10;&#10;AI-generated content may be incorrect.">
            <a:extLst>
              <a:ext uri="{FF2B5EF4-FFF2-40B4-BE49-F238E27FC236}">
                <a16:creationId xmlns:a16="http://schemas.microsoft.com/office/drawing/2014/main" id="{EFBBDC97-4143-C67F-1F2E-196ABBE4D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circle with text&#10;&#10;AI-generated content may be incorrect.">
            <a:extLst>
              <a:ext uri="{FF2B5EF4-FFF2-40B4-BE49-F238E27FC236}">
                <a16:creationId xmlns:a16="http://schemas.microsoft.com/office/drawing/2014/main" id="{54D76771-1DE0-0C7E-0E97-E9FB68F74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erson holding a tablet&#10;&#10;AI-generated content may be incorrect.">
            <a:extLst>
              <a:ext uri="{FF2B5EF4-FFF2-40B4-BE49-F238E27FC236}">
                <a16:creationId xmlns:a16="http://schemas.microsoft.com/office/drawing/2014/main" id="{88D6861D-6698-9785-31C3-4F4192114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5BA6-B7D0-3582-4CD0-1D2BD6E2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stuffed animal&#10;&#10;AI-generated content may be incorrect.">
            <a:extLst>
              <a:ext uri="{FF2B5EF4-FFF2-40B4-BE49-F238E27FC236}">
                <a16:creationId xmlns:a16="http://schemas.microsoft.com/office/drawing/2014/main" id="{6CFF92B9-FC3B-5DAA-2821-F2039CD19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40AE-374D-47A1-9C6A-C4C2CCBA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arrying a bag on his head&#10;&#10;AI-generated content may be incorrect.">
            <a:extLst>
              <a:ext uri="{FF2B5EF4-FFF2-40B4-BE49-F238E27FC236}">
                <a16:creationId xmlns:a16="http://schemas.microsoft.com/office/drawing/2014/main" id="{DC5635D6-3074-4CEF-3C50-2E241CDF2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WVUS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Dyke</dc:creator>
  <cp:lastModifiedBy>Hayley Struzik</cp:lastModifiedBy>
  <cp:revision>3</cp:revision>
  <dcterms:created xsi:type="dcterms:W3CDTF">2025-02-20T20:58:35Z</dcterms:created>
  <dcterms:modified xsi:type="dcterms:W3CDTF">2025-03-03T19:31:20Z</dcterms:modified>
</cp:coreProperties>
</file>